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Nuni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Nunito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Nunito-italic.fntdata"/><Relationship Id="rId10" Type="http://schemas.openxmlformats.org/officeDocument/2006/relationships/slide" Target="slides/slide5.xml"/><Relationship Id="rId54" Type="http://schemas.openxmlformats.org/officeDocument/2006/relationships/font" Target="fonts/Nuni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rraform.io/docs/enterprise/before-installing/index.html#operational-mode-decision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1682d2ac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e1682d2ac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682d2ac1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e1682d2ac1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682d2ac1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1682d2ac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682d2ac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682d2ac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1682d2ac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1682d2ac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682d2ac1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682d2ac1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https://www.terraform.io/docs/enterprise/before-installing/index.html#operational-mode-decision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1682d2ac1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1682d2ac1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e1682d2ac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e1682d2ac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e1682d2ac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e1682d2ac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1682d2ac1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1682d2ac1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1682d2ac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1682d2ac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e1682d2ac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e1682d2ac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1682d2ac1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1682d2ac1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1682d2ac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e1682d2ac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1682d2ac1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e1682d2ac1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e1682d2ac1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e1682d2ac1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7603ae53a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e7603ae53a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7603ae5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7603ae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e7603ae53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e7603ae53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7603ae53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7603ae53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e7603ae5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e7603ae5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e1682d2a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e1682d2a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e7603ae53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e7603ae53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7603ae53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7603ae53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7603ae53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e7603ae53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7603ae53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7603ae53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7603ae53a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e7603ae53a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03ae53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7603ae53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78d93d3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78d93d3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78d93d39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e78d93d39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1682d2ac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1682d2ac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60eac467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60eac467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1682d2ac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1682d2a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60eac467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60eac467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60eac46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e60eac46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60eac467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60eac467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e60eac4672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e60eac4672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7603ae53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e7603ae53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e78d93d3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e78d93d3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e1682d2ac1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e1682d2ac1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e1682d2ac1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e1682d2ac1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1682d2a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e1682d2a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1682d2ac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e1682d2ac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1682d2ac1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1682d2ac1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1682d2ac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1682d2ac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1682d2ac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1682d2ac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hyperlink" Target="http://www.youtube.com/watch?v=AIwm4YtjmHI" TargetMode="External"/><Relationship Id="rId5" Type="http://schemas.openxmlformats.org/officeDocument/2006/relationships/image" Target="../media/image20.jpg"/><Relationship Id="rId6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832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477">
                <a:latin typeface="Nunito"/>
                <a:ea typeface="Nunito"/>
                <a:cs typeface="Nunito"/>
                <a:sym typeface="Nunito"/>
              </a:rPr>
              <a:t>Attacking Terraform </a:t>
            </a:r>
            <a:r>
              <a:rPr b="1" lang="en-GB" sz="3477">
                <a:latin typeface="Nunito"/>
                <a:ea typeface="Nunito"/>
                <a:cs typeface="Nunito"/>
                <a:sym typeface="Nunito"/>
              </a:rPr>
              <a:t>Environments</a:t>
            </a:r>
            <a:endParaRPr b="1" sz="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Nunito"/>
                <a:ea typeface="Nunito"/>
                <a:cs typeface="Nunito"/>
                <a:sym typeface="Nunito"/>
              </a:rPr>
              <a:t>Attacking Modern Environments Series</a:t>
            </a:r>
            <a:endParaRPr sz="24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13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8">
                <a:latin typeface="Nunito"/>
                <a:ea typeface="Nunito"/>
                <a:cs typeface="Nunito"/>
                <a:sym typeface="Nunito"/>
              </a:rPr>
              <a:t>Mazin Ahmed</a:t>
            </a:r>
            <a:endParaRPr b="1" sz="3108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latin typeface="Nunito"/>
                <a:ea typeface="Nunito"/>
                <a:cs typeface="Nunito"/>
                <a:sym typeface="Nunito"/>
              </a:rPr>
              <a:t>DEFCON 29</a:t>
            </a:r>
            <a:endParaRPr b="1" sz="2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50">
                <a:latin typeface="Nunito"/>
                <a:ea typeface="Nunito"/>
                <a:cs typeface="Nunito"/>
                <a:sym typeface="Nunito"/>
              </a:rPr>
              <a:t>mazin@mazinahmed.net | @mazen160</a:t>
            </a:r>
            <a:endParaRPr sz="175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</a:t>
            </a: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1813" y="4223417"/>
            <a:ext cx="2760374" cy="92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1528"/>
              <a:buNone/>
            </a:pPr>
            <a:r>
              <a:rPr b="1" i="1" lang="en-GB" sz="3140">
                <a:latin typeface="Nunito"/>
                <a:ea typeface="Nunito"/>
                <a:cs typeface="Nunito"/>
                <a:sym typeface="Nunito"/>
              </a:rPr>
              <a:t>“With great power comes great responsibility”</a:t>
            </a:r>
            <a:endParaRPr b="1" i="1" sz="314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Terraform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 Controller has access to </a:t>
            </a:r>
            <a:r>
              <a:rPr b="1" lang="en-GB">
                <a:solidFill>
                  <a:srgbClr val="980000"/>
                </a:solidFill>
                <a:latin typeface="Nunito"/>
                <a:ea typeface="Nunito"/>
                <a:cs typeface="Nunito"/>
                <a:sym typeface="Nunito"/>
              </a:rPr>
              <a:t>Everything</a:t>
            </a:r>
            <a:endParaRPr b="1">
              <a:solidFill>
                <a:srgbClr val="98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rgbClr val="980000"/>
              </a:solidFill>
            </a:endParaRPr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9650" y="1615500"/>
            <a:ext cx="5904675" cy="3321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S3 States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 b="1156" l="1574" r="0" t="0"/>
          <a:stretch/>
        </p:blipFill>
        <p:spPr>
          <a:xfrm>
            <a:off x="1573250" y="1180913"/>
            <a:ext cx="5997510" cy="3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311700" y="1152475"/>
            <a:ext cx="44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If you have GetObject permission on the S3 bucket used for storing Terraform states files, then you will have access to secrets, AWS access keys, and DB credential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-GB">
                <a:latin typeface="Nunito"/>
                <a:ea typeface="Nunito"/>
                <a:cs typeface="Nunito"/>
                <a:sym typeface="Nunito"/>
              </a:rPr>
              <a:t>Why?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Terraform needs these secrets for state and drift checks, and for deploying resources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rgbClr val="980000"/>
              </a:solidFill>
              <a:highlight>
                <a:schemeClr val="lt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5"/>
          <p:cNvPicPr preferRelativeResize="0"/>
          <p:nvPr/>
        </p:nvPicPr>
        <p:blipFill rotWithShape="1">
          <a:blip r:embed="rId3">
            <a:alphaModFix/>
          </a:blip>
          <a:srcRect b="1156" l="4099" r="25935" t="0"/>
          <a:stretch/>
        </p:blipFill>
        <p:spPr>
          <a:xfrm>
            <a:off x="4832400" y="1180913"/>
            <a:ext cx="4263151" cy="33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S3 States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States on TF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-GB">
                <a:solidFill>
                  <a:srgbClr val="4D5156"/>
                </a:solidFill>
                <a:latin typeface="Nunito"/>
                <a:ea typeface="Nunito"/>
                <a:cs typeface="Nunito"/>
                <a:sym typeface="Nunito"/>
              </a:rPr>
              <a:t>Terraform Enterprise: the attack surface has just got larger</a:t>
            </a:r>
            <a:endParaRPr b="1">
              <a:solidFill>
                <a:srgbClr val="4D515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8174" l="4870" r="0" t="8920"/>
          <a:stretch/>
        </p:blipFill>
        <p:spPr>
          <a:xfrm>
            <a:off x="222625" y="1524350"/>
            <a:ext cx="8698752" cy="3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idx="1" type="body"/>
          </p:nvPr>
        </p:nvSpPr>
        <p:spPr>
          <a:xfrm>
            <a:off x="311700" y="1152475"/>
            <a:ext cx="44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Deployed as an instance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Self-hosted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model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States can be stored in many ways: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PostgreSQL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AWS RDS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AWS S3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Mounted disks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Same Instance disk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-GB" sz="1400">
                <a:latin typeface="Nunito"/>
                <a:ea typeface="Nunito"/>
                <a:cs typeface="Nunito"/>
                <a:sym typeface="Nunito"/>
              </a:rPr>
              <a:t>More..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States on TF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0" l="9386" r="11405" t="0"/>
          <a:stretch/>
        </p:blipFill>
        <p:spPr>
          <a:xfrm>
            <a:off x="4880725" y="1152475"/>
            <a:ext cx="390325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152475"/>
            <a:ext cx="44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If you compromise a TFE instance, you compromised the infrastructure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Instance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 has access to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Access Keys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Configurations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Roles assigned to instances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DB Credentials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Everything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...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6" name="Google Shape;186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States on TF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8"/>
          <p:cNvPicPr preferRelativeResize="0"/>
          <p:nvPr/>
        </p:nvPicPr>
        <p:blipFill rotWithShape="1">
          <a:blip r:embed="rId4">
            <a:alphaModFix/>
          </a:blip>
          <a:srcRect b="0" l="9386" r="11405" t="0"/>
          <a:stretch/>
        </p:blipFill>
        <p:spPr>
          <a:xfrm>
            <a:off x="4880725" y="1152475"/>
            <a:ext cx="390325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8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191" name="Google Shape;19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idx="1" type="body"/>
          </p:nvPr>
        </p:nvSpPr>
        <p:spPr>
          <a:xfrm>
            <a:off x="311700" y="1152475"/>
            <a:ext cx="4417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Red-Team Tip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Compromised a TFE instance? Th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is</a:t>
            </a: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 is the best place for attack persistence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latin typeface="Nunito"/>
                <a:ea typeface="Nunito"/>
                <a:cs typeface="Nunito"/>
                <a:sym typeface="Nunito"/>
              </a:rPr>
              <a:t>Why?</a:t>
            </a:r>
            <a:endParaRPr b="1"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Never gets touched after successful deployments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Upgrades or maintenance rarely happen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High permissions on Infrastructure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-GB" sz="1300">
                <a:latin typeface="Nunito"/>
                <a:ea typeface="Nunito"/>
                <a:cs typeface="Nunito"/>
                <a:sym typeface="Nunito"/>
              </a:rPr>
              <a:t>Always updated with latest DB credentials for the entire infrastructure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7" name="Google Shape;197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States on TF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 rotWithShape="1">
          <a:blip r:embed="rId4">
            <a:alphaModFix/>
          </a:blip>
          <a:srcRect b="0" l="9386" r="11405" t="0"/>
          <a:stretch/>
        </p:blipFill>
        <p:spPr>
          <a:xfrm>
            <a:off x="4880725" y="1152475"/>
            <a:ext cx="3903250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311700" y="1152475"/>
            <a:ext cx="3153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Hundreds of organizations expose their Terraform Enterprise to the Internet </a:t>
            </a:r>
            <a:r>
              <a:rPr lang="en-GB" sz="2000">
                <a:latin typeface="Nunito"/>
                <a:ea typeface="Nunito"/>
                <a:cs typeface="Nunito"/>
                <a:sym typeface="Nunito"/>
              </a:rPr>
              <a:t>😱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Filters</a:t>
            </a:r>
            <a:br>
              <a:rPr lang="en-GB">
                <a:latin typeface="Nunito"/>
                <a:ea typeface="Nunito"/>
                <a:cs typeface="Nunito"/>
                <a:sym typeface="Nunito"/>
              </a:rPr>
            </a:br>
            <a:r>
              <a:rPr lang="en-GB">
                <a:latin typeface="Nunito"/>
                <a:ea typeface="Nunito"/>
                <a:cs typeface="Nunito"/>
                <a:sym typeface="Nunito"/>
              </a:rPr>
              <a:t>http.title:”Terraform Enterprise”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ttp.favicon.hash:1745085988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h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ttp.favicon.hash: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1620173408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8" name="Google Shape;208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TF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Enterprise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 on the Internet </a:t>
            </a:r>
            <a:r>
              <a:rPr lang="en-GB" sz="2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😱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600" y="1152475"/>
            <a:ext cx="5783398" cy="39910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(Ab)using Terraform APIs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200" y="1014450"/>
            <a:ext cx="7788324" cy="38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66">
                <a:latin typeface="Nunito"/>
                <a:ea typeface="Nunito"/>
                <a:cs typeface="Nunito"/>
                <a:sym typeface="Nunito"/>
              </a:rPr>
              <a:t>$&gt;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whoami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>
                <a:latin typeface="Nunito"/>
                <a:ea typeface="Nunito"/>
                <a:cs typeface="Nunito"/>
                <a:sym typeface="Nunito"/>
              </a:rPr>
              <a:t>Mazin Ahmed</a:t>
            </a:r>
            <a:endParaRPr b="1" sz="2500">
              <a:latin typeface="Nunito"/>
              <a:ea typeface="Nunito"/>
              <a:cs typeface="Nunito"/>
              <a:sym typeface="Nuni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AppSec and Offensive Security Engineer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Founder of FullHunt.io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Occasional Bug Bounty Hunter: Acknowledged by Facebook, Twitter, LinkedIn,</a:t>
            </a: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 Zoom, and more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-3460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●"/>
            </a:pPr>
            <a:r>
              <a:rPr b="1" lang="en-GB" sz="2000">
                <a:latin typeface="Nunito"/>
                <a:ea typeface="Nunito"/>
                <a:cs typeface="Nunito"/>
                <a:sym typeface="Nunito"/>
              </a:rPr>
              <a:t>In love ❤️ with Cloud security, security automation, DevSecOps, distributed systems, and Web-App security</a:t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49050" y="4582550"/>
            <a:ext cx="60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 more at </a:t>
            </a:r>
            <a:r>
              <a:rPr b="1" lang="en-GB"/>
              <a:t>mazinahmed.net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(Ab)using Terraform APIs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Terraform Cloud and Terraform Enterprise have dedicated APIs that can be used for automating functionalities and tasks.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This can be used in running plans, retrieving metadata, and fully manage the Terraform deployment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9" name="Google Shape;229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3999898" cy="195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33" name="Google Shape;23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(Ab)using Terraform APIs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311700" y="129120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Terraform Cloud and Enterprise offers an API that allows retrieving state files.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If it wasn’t possible to compromise the DB responsible for storing states files, it’s possible to ask Terraform Cloud/Enterprise to print it in plain text 🙃.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This will mostly contain sensitive information about the Infrastructure, and clear-text credentials.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7925" y="5221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825" y="1152475"/>
            <a:ext cx="4468874" cy="394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4"/>
          <p:cNvSpPr txBox="1"/>
          <p:nvPr>
            <p:ph type="title"/>
          </p:nvPr>
        </p:nvSpPr>
        <p:spPr>
          <a:xfrm>
            <a:off x="311700" y="31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Remote Code Execution on Terraform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975" y="38877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623" y="1232375"/>
            <a:ext cx="5158275" cy="3631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4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Remote Code Execution on Terraform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Terraform Plan allows RCE when being executed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 person that submits a PR can execute a payload, and compromise the Terraform Enterprise instance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This can result in the compromise of the entire infrastructure when submitting a single PR.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00" y="1152475"/>
            <a:ext cx="4311600" cy="33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5"/>
          <p:cNvSpPr txBox="1"/>
          <p:nvPr/>
        </p:nvSpPr>
        <p:spPr>
          <a:xfrm>
            <a:off x="6431350" y="4629950"/>
            <a:ext cx="141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GB" sz="1100">
                <a:solidFill>
                  <a:schemeClr val="dk2"/>
                </a:solidFill>
              </a:rPr>
              <a:t>Credits: @_alxk</a:t>
            </a:r>
            <a:endParaRPr/>
          </a:p>
        </p:txBody>
      </p:sp>
      <p:sp>
        <p:nvSpPr>
          <p:cNvPr id="263" name="Google Shape;263;p3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64" name="Google Shape;26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Remote Code Execution on Terraform Enterprise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Google Shape;270;p3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Submit a PR with the following code: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1" name="Google Shape;2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>
            <a:off x="5480225" y="2482325"/>
            <a:ext cx="39660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8675" y="2419900"/>
            <a:ext cx="4882524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75" name="Google Shape;27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Atlantis is also vulnerable to the same attack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Erik Osterman tried to introduce a fix in 2018, and it was rejected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The fix was to restrict “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terraform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 plan” runs to authorized members only. A start to fix the issue, but doesn’t fully resolve the problem.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4" name="Google Shape;284;p37"/>
          <p:cNvPicPr preferRelativeResize="0"/>
          <p:nvPr/>
        </p:nvPicPr>
        <p:blipFill rotWithShape="1">
          <a:blip r:embed="rId4">
            <a:alphaModFix/>
          </a:blip>
          <a:srcRect b="0" l="20072" r="20132" t="7961"/>
          <a:stretch/>
        </p:blipFill>
        <p:spPr>
          <a:xfrm>
            <a:off x="4572000" y="88550"/>
            <a:ext cx="4483451" cy="473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More Vulnerable Platforms?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286" name="Google Shape;28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3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Publishing providers is automated.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This is made to encourage providers to publish apps to Terraform.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8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895500"/>
            <a:ext cx="4495650" cy="35738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297" name="Google Shape;29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i="1" lang="en-GB" sz="3140">
                <a:latin typeface="Nunito"/>
                <a:ea typeface="Nunito"/>
                <a:cs typeface="Nunito"/>
                <a:sym typeface="Nunito"/>
              </a:rPr>
              <a:t>“Trust, but verify”</a:t>
            </a:r>
            <a:endParaRPr b="1" i="1" sz="314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3" name="Google Shape;303;p3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4" name="Google Shape;304;p39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5" name="Google Shape;3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306" name="Google Shape;3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Nunito"/>
                <a:ea typeface="Nunito"/>
                <a:cs typeface="Nunito"/>
                <a:sym typeface="Nunito"/>
              </a:rPr>
              <a:t>Let’s try to exploit this in real-life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900">
                <a:latin typeface="Nunito"/>
                <a:ea typeface="Nunito"/>
                <a:cs typeface="Nunito"/>
                <a:sym typeface="Nunito"/>
              </a:rPr>
              <a:t>Setting up a provider :)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0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4">
            <a:alphaModFix/>
          </a:blip>
          <a:srcRect b="0" l="39467" r="23274" t="6942"/>
          <a:stretch/>
        </p:blipFill>
        <p:spPr>
          <a:xfrm>
            <a:off x="5755225" y="318475"/>
            <a:ext cx="3388774" cy="450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0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317" name="Google Shape;3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4">
            <a:alphaModFix/>
          </a:blip>
          <a:srcRect b="3147" l="0" r="0" t="0"/>
          <a:stretch/>
        </p:blipFill>
        <p:spPr>
          <a:xfrm>
            <a:off x="-32200" y="722275"/>
            <a:ext cx="9143999" cy="40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Agenda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Background: What is Terraform?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How does it work?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Why do we need to learn to attack it?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 vectors and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cenarios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Demo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😈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Questions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33" name="Google Shape;333;p4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I developed a simple Terraform provider that is backdoored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Grants a reverse TCP shell on execution to my C2 server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37" name="Google Shape;33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575" y="719200"/>
            <a:ext cx="4849425" cy="41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3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4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4" name="Google Shape;3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3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47" name="Google Shape;347;p43"/>
          <p:cNvPicPr preferRelativeResize="0"/>
          <p:nvPr/>
        </p:nvPicPr>
        <p:blipFill rotWithShape="1">
          <a:blip r:embed="rId4">
            <a:alphaModFix/>
          </a:blip>
          <a:srcRect b="18566" l="0" r="0" t="0"/>
          <a:stretch/>
        </p:blipFill>
        <p:spPr>
          <a:xfrm>
            <a:off x="0" y="895373"/>
            <a:ext cx="9143999" cy="393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3" name="Google Shape;353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I pushed code to Terraform repository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06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4"/>
          <p:cNvSpPr txBox="1"/>
          <p:nvPr/>
        </p:nvSpPr>
        <p:spPr>
          <a:xfrm>
            <a:off x="5480225" y="2482325"/>
            <a:ext cx="39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44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 rotWithShape="1">
          <a:blip r:embed="rId4">
            <a:alphaModFix/>
          </a:blip>
          <a:srcRect b="0" l="0" r="15540" t="0"/>
          <a:stretch/>
        </p:blipFill>
        <p:spPr>
          <a:xfrm>
            <a:off x="4365375" y="710750"/>
            <a:ext cx="47786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27619"/>
              <a:buNone/>
            </a:pPr>
            <a:r>
              <a:rPr b="1" i="1" lang="en-GB" sz="3584">
                <a:latin typeface="Nunito"/>
                <a:ea typeface="Nunito"/>
                <a:cs typeface="Nunito"/>
                <a:sym typeface="Nunito"/>
              </a:rPr>
              <a:t>{{demo}}</a:t>
            </a:r>
            <a:endParaRPr b="1" i="1" sz="3584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ct val="36727"/>
              <a:buNone/>
            </a:pPr>
            <a:r>
              <a:rPr b="1" i="1" lang="en-GB" sz="2695">
                <a:latin typeface="Nunito"/>
                <a:ea typeface="Nunito"/>
                <a:cs typeface="Nunito"/>
                <a:sym typeface="Nunito"/>
              </a:rPr>
              <a:t>Popping Shell in Terraform Cloud (Hosted </a:t>
            </a:r>
            <a:r>
              <a:rPr b="1" i="1" lang="en-GB" sz="2695">
                <a:latin typeface="Nunito"/>
                <a:ea typeface="Nunito"/>
                <a:cs typeface="Nunito"/>
                <a:sym typeface="Nunito"/>
              </a:rPr>
              <a:t>by</a:t>
            </a:r>
            <a:r>
              <a:rPr b="1" i="1" lang="en-GB" sz="2695">
                <a:latin typeface="Nunito"/>
                <a:ea typeface="Nunito"/>
                <a:cs typeface="Nunito"/>
                <a:sym typeface="Nunito"/>
              </a:rPr>
              <a:t> HashiCorp)</a:t>
            </a:r>
            <a:endParaRPr b="1" i="1" sz="2695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4" name="Google Shape;364;p45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5" name="Google Shape;3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366" name="Google Shape;3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i="1" sz="2695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2" name="Google Shape;372;p4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3" name="Google Shape;373;p46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Evil Provider Attack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6" title="DEFCON29 - Popping Shell in Terraform Cloud (Hosted By HashiCorp) - Mazin Ahm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7400" y="473550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376" name="Google Shape;37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i="1" sz="2695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p47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Detection?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7"/>
          <p:cNvPicPr preferRelativeResize="0"/>
          <p:nvPr/>
        </p:nvPicPr>
        <p:blipFill rotWithShape="1">
          <a:blip r:embed="rId4">
            <a:alphaModFix/>
          </a:blip>
          <a:srcRect b="0" l="18400" r="0" t="12549"/>
          <a:stretch/>
        </p:blipFill>
        <p:spPr>
          <a:xfrm>
            <a:off x="841150" y="743325"/>
            <a:ext cx="7461699" cy="4095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386" name="Google Shape;3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8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2" name="Google Shape;392;p48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Attacking                 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Terms of Use?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3" name="Google Shape;3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025" y="357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394" name="Google Shape;3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Warning: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This attack is against Terms of Use by HashiCorp. Running this in an account may result in account suspension.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 txBox="1"/>
          <p:nvPr>
            <p:ph type="title"/>
          </p:nvPr>
        </p:nvSpPr>
        <p:spPr>
          <a:xfrm>
            <a:off x="311700" y="279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>
                <a:latin typeface="Nunito"/>
                <a:ea typeface="Nunito"/>
                <a:cs typeface="Nunito"/>
                <a:sym typeface="Nunito"/>
              </a:rPr>
              <a:t>                : Security Team Response</a:t>
            </a:r>
            <a:endParaRPr sz="322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100" y="401325"/>
            <a:ext cx="1854625" cy="45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1397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Within hours of my exploitation, HashiCorp security detected th</a:t>
            </a: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</a:t>
            </a: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Evil Provider Attack, </a:t>
            </a: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and contacted me directly to chat about my findings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We discussed about various ideas and thoughts to introduce a fix at Terraform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 appreciate HashiCorp’s efforts in handling and analyzing the research 🙏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0" name="Google Shape;410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Be careful: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It’s difficult to maintain a secure Terraform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environment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. Being careful is my main recommendation.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1" name="Google Shape;411;p50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12" name="Google Shape;4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When using S3 as the remote backend, implement a proper bucket access policy to prevent other users from accessing the bucket other than the Terraform user.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20" name="Google Shape;4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What is IAC (Infrastructure-as-code)?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55600" lvl="0" marL="457200" marR="139700" rtl="0" algn="l"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IAC allows developers and organizations to define their infrastructure resources as code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Documented resources can be: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○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Reviewed through other systems - Git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○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Scanned for security and compliance on CI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○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</a:t>
            </a: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eployed and redeployed to other cloud providers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○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Self-service for deploying infra resources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1" marL="9144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○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Many more...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It’s amazing for Infra, Compliance, and Security teams and almost everyone in tech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6" name="Google Shape;42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Continuously update and review your TFE instance. It can be easily forgotten in the noise.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7" name="Google Shape;427;p52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28" name="Google Shape;4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4" name="Google Shape;434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Be careful in permitting people to have write access on any branch of Terraform repository, it can lead to direct code execution, and there is no way to patch it.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5" name="Google Shape;435;p53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36" name="Google Shape;43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Maintain TFE in an isolated VPC - do not expose it to the Internet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54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44" name="Google Shape;4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0" name="Google Shape;45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State files are sensitive. They contain data that ranges from DB passwords, to access keys and SSL/TLS certificates. Treat them as sensitive data.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1" name="Google Shape;451;p55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8" name="Google Shape;45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A good idea to set up a CI check for rogue Terraform providers to aid in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exploitation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discovery.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59" name="Google Shape;459;p56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60" name="Google Shape;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Recommendations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6" name="Google Shape;466;p57"/>
          <p:cNvSpPr txBox="1"/>
          <p:nvPr>
            <p:ph idx="1" type="body"/>
          </p:nvPr>
        </p:nvSpPr>
        <p:spPr>
          <a:xfrm>
            <a:off x="311700" y="96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Good read: Terraform Cloud Security Model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7" name="Google Shape;467;p5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68" name="Google Shape;46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7"/>
          <p:cNvPicPr preferRelativeResize="0"/>
          <p:nvPr/>
        </p:nvPicPr>
        <p:blipFill rotWithShape="1">
          <a:blip r:embed="rId4">
            <a:alphaModFix/>
          </a:blip>
          <a:srcRect b="8659" l="0" r="0" t="0"/>
          <a:stretch/>
        </p:blipFill>
        <p:spPr>
          <a:xfrm>
            <a:off x="-32200" y="1346449"/>
            <a:ext cx="9144001" cy="327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Final Thoughts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5" name="Google Shape;47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Terraform is amazing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It brings several security features when implementing IAC with Terraform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With great power comes great responsibility - protect your Terraform environment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Stay safe!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Set up persistent monitor like                      to discover Shadow IT,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misconfigurations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, and mistakenly exposed services :)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6" name="Google Shape;476;p58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7" name="Google Shape;47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275" y="2835874"/>
            <a:ext cx="1193477" cy="399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fullhunt.io/img/fullhunt.png" id="478" name="Google Shape;4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type="title"/>
          </p:nvPr>
        </p:nvSpPr>
        <p:spPr>
          <a:xfrm>
            <a:off x="311700" y="14127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Questions?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4" name="Google Shape;484;p59"/>
          <p:cNvSpPr txBox="1"/>
          <p:nvPr/>
        </p:nvSpPr>
        <p:spPr>
          <a:xfrm>
            <a:off x="93225" y="3620625"/>
            <a:ext cx="3752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Looking for the next world-class Cloud Security?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Mazin Ahmed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GB">
                <a:latin typeface="Nunito"/>
                <a:ea typeface="Nunito"/>
                <a:cs typeface="Nunito"/>
                <a:sym typeface="Nunito"/>
              </a:rPr>
              <a:t>mazin@mazinahmed.net </a:t>
            </a:r>
            <a:endParaRPr i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Twitter</a:t>
            </a:r>
            <a:r>
              <a:rPr b="1" lang="en-GB"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@mazen160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5" name="Google Shape;4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8975" y="2994450"/>
            <a:ext cx="1965025" cy="184604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487" name="Google Shape;48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Nunito"/>
                <a:ea typeface="Nunito"/>
                <a:cs typeface="Nunito"/>
                <a:sym typeface="Nunito"/>
              </a:rPr>
              <a:t>What is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                    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marR="139700" rtl="0" algn="l">
              <a:spcBef>
                <a:spcPts val="100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Terraform is an open-source infrastructure as code software tool created by HashiCorp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Users define infrastructure configuration as code using HCL (HashiCorp Language)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Deployments and infrastructure state management happens through Terraform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55600" lvl="0" marL="457200" marR="139700" rtl="0" algn="l">
              <a:spcBef>
                <a:spcPts val="0"/>
              </a:spcBef>
              <a:spcAft>
                <a:spcPts val="0"/>
              </a:spcAft>
              <a:buClr>
                <a:srgbClr val="4D5156"/>
              </a:buClr>
              <a:buSzPts val="2000"/>
              <a:buFont typeface="Nunito"/>
              <a:buChar char="●"/>
            </a:pPr>
            <a:r>
              <a:rPr lang="en-GB" sz="2000">
                <a:solidFill>
                  <a:srgbClr val="4D5156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It’s the most popular IAC orchestrator on the planet</a:t>
            </a:r>
            <a:endParaRPr sz="2000">
              <a:solidFill>
                <a:srgbClr val="4D5156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2225" y="528650"/>
            <a:ext cx="1719825" cy="4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Terraform?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1397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4D5156"/>
              </a:solidFill>
              <a:highlight>
                <a:srgbClr val="FFFFFF"/>
              </a:highlight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225"/>
            <a:ext cx="9144003" cy="412105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https://fullhunt.io/img/fullhunt.png"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663" y="4579600"/>
            <a:ext cx="1714687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1" y="0"/>
            <a:ext cx="89988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679" y="0"/>
            <a:ext cx="39706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Nunito"/>
                <a:ea typeface="Nunito"/>
                <a:cs typeface="Nunito"/>
                <a:sym typeface="Nunito"/>
              </a:rPr>
              <a:t>Why do we learn to 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Attack</a:t>
            </a:r>
            <a:r>
              <a:rPr lang="en-GB">
                <a:latin typeface="Nunito"/>
                <a:ea typeface="Nunito"/>
                <a:cs typeface="Nunito"/>
                <a:sym typeface="Nunito"/>
              </a:rPr>
              <a:t>                       ?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3225" y="528650"/>
            <a:ext cx="1719825" cy="4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0" l="0" r="0" t="17450"/>
          <a:stretch/>
        </p:blipFill>
        <p:spPr>
          <a:xfrm>
            <a:off x="2587925" y="897500"/>
            <a:ext cx="3968150" cy="424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0" y="47742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Attacking Terraform Environments											     Mazin Ahmed, 2021</a:t>
            </a:r>
            <a:endParaRPr sz="12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